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1" r:id="rId4"/>
    <p:sldId id="263" r:id="rId5"/>
    <p:sldId id="256" r:id="rId6"/>
    <p:sldId id="266" r:id="rId7"/>
    <p:sldId id="265" r:id="rId8"/>
    <p:sldId id="26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0A0"/>
    <a:srgbClr val="E0F1E5"/>
    <a:srgbClr val="979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8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23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0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82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43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57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29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42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27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12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83B9-2811-4413-8EEC-58231FFC01A8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455BF-428B-4B33-AB15-DE6E210C8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35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microsoft.com/office/2007/relationships/hdphoto" Target="../media/hdphoto4.wdp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tiff"/><Relationship Id="rId4" Type="http://schemas.openxmlformats.org/officeDocument/2006/relationships/image" Target="../media/image4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emf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品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牌</a:t>
            </a:r>
            <a:r>
              <a:rPr lang="en-US" altLang="zh-TW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CIS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設計</a:t>
            </a:r>
            <a:endParaRPr lang="zh-TW" altLang="en-US" sz="2400" spc="300" dirty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6" t="6709" r="10966" b="503"/>
          <a:stretch/>
        </p:blipFill>
        <p:spPr>
          <a:xfrm>
            <a:off x="277315" y="1985963"/>
            <a:ext cx="3511257" cy="3618424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3622789" y="585477"/>
            <a:ext cx="7902533" cy="5297064"/>
            <a:chOff x="3622789" y="120800"/>
            <a:chExt cx="7902533" cy="529706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358" b="13516"/>
            <a:stretch/>
          </p:blipFill>
          <p:spPr>
            <a:xfrm>
              <a:off x="3622789" y="120800"/>
              <a:ext cx="1917641" cy="2310326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6583" y="3629052"/>
              <a:ext cx="2311679" cy="1760064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6"/>
            <a:srcRect l="44181" t="47843" r="42414" b="38751"/>
            <a:stretch/>
          </p:blipFill>
          <p:spPr>
            <a:xfrm>
              <a:off x="6963973" y="2154964"/>
              <a:ext cx="2189590" cy="1548381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9010930" y="1972925"/>
              <a:ext cx="2199377" cy="3057867"/>
              <a:chOff x="8535143" y="2070593"/>
              <a:chExt cx="2063046" cy="2868322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6"/>
              <a:srcRect l="5710" t="76875" r="78528" b="13125"/>
              <a:stretch/>
            </p:blipFill>
            <p:spPr>
              <a:xfrm>
                <a:off x="8535143" y="4013437"/>
                <a:ext cx="2063045" cy="925478"/>
              </a:xfrm>
              <a:prstGeom prst="rect">
                <a:avLst/>
              </a:prstGeom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6"/>
              <a:srcRect l="43692" t="23958" r="39949" b="63947"/>
              <a:stretch/>
            </p:blipFill>
            <p:spPr>
              <a:xfrm>
                <a:off x="8551765" y="2070593"/>
                <a:ext cx="2046424" cy="1069866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6"/>
              <a:srcRect l="61377" t="24593" r="22264" b="64947"/>
              <a:stretch/>
            </p:blipFill>
            <p:spPr>
              <a:xfrm>
                <a:off x="8551765" y="3124832"/>
                <a:ext cx="2046424" cy="925297"/>
              </a:xfrm>
              <a:prstGeom prst="rect">
                <a:avLst/>
              </a:prstGeom>
            </p:spPr>
          </p:pic>
        </p:grpSp>
        <p:grpSp>
          <p:nvGrpSpPr>
            <p:cNvPr id="6" name="群組 5"/>
            <p:cNvGrpSpPr/>
            <p:nvPr/>
          </p:nvGrpSpPr>
          <p:grpSpPr>
            <a:xfrm>
              <a:off x="4094740" y="2080323"/>
              <a:ext cx="2852822" cy="3337541"/>
              <a:chOff x="3974193" y="1703311"/>
              <a:chExt cx="3096126" cy="3622184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9" t="49309" r="44493" b="30435"/>
              <a:stretch/>
            </p:blipFill>
            <p:spPr>
              <a:xfrm>
                <a:off x="3974193" y="1774887"/>
                <a:ext cx="1346200" cy="1642361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23" t="7101" r="66739" b="72643"/>
              <a:stretch/>
            </p:blipFill>
            <p:spPr>
              <a:xfrm>
                <a:off x="3974193" y="3326966"/>
                <a:ext cx="1638142" cy="1998529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417" t="25919" r="19845" b="53825"/>
              <a:stretch/>
            </p:blipFill>
            <p:spPr>
              <a:xfrm>
                <a:off x="5649734" y="3417248"/>
                <a:ext cx="1225487" cy="1495091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01" t="70828" r="55061" b="8916"/>
              <a:stretch/>
            </p:blipFill>
            <p:spPr>
              <a:xfrm>
                <a:off x="5612334" y="1703311"/>
                <a:ext cx="1457985" cy="1778738"/>
              </a:xfrm>
              <a:prstGeom prst="rect">
                <a:avLst/>
              </a:prstGeom>
            </p:spPr>
          </p:pic>
        </p:grp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3500" t="13370" r="3839" b="49083"/>
            <a:stretch/>
          </p:blipFill>
          <p:spPr>
            <a:xfrm>
              <a:off x="8631436" y="585477"/>
              <a:ext cx="2893886" cy="1672792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229" t="12037" r="68177" b="50416"/>
            <a:stretch/>
          </p:blipFill>
          <p:spPr>
            <a:xfrm>
              <a:off x="5171036" y="614163"/>
              <a:ext cx="1685547" cy="1362120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2784" t="48444" r="4475" b="14009"/>
            <a:stretch/>
          </p:blipFill>
          <p:spPr>
            <a:xfrm>
              <a:off x="6922894" y="328407"/>
              <a:ext cx="1773021" cy="167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1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名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片設計</a:t>
            </a:r>
            <a:endParaRPr lang="zh-TW" altLang="en-US" sz="2400" spc="300" dirty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638264" y="4572170"/>
            <a:ext cx="10820608" cy="1506493"/>
            <a:chOff x="638263" y="4622539"/>
            <a:chExt cx="11069005" cy="1541076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/>
            <a:srcRect l="10937" t="28501" r="42893" b="51322"/>
            <a:stretch/>
          </p:blipFill>
          <p:spPr>
            <a:xfrm>
              <a:off x="638263" y="4733564"/>
              <a:ext cx="4315455" cy="1333713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3"/>
            <a:srcRect l="12652" t="49947" r="41317" b="27196"/>
            <a:stretch/>
          </p:blipFill>
          <p:spPr>
            <a:xfrm>
              <a:off x="5009237" y="4622539"/>
              <a:ext cx="4388530" cy="1541076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3"/>
            <a:srcRect l="37168" t="72805" r="35959" b="4338"/>
            <a:stretch/>
          </p:blipFill>
          <p:spPr>
            <a:xfrm>
              <a:off x="9269173" y="4674878"/>
              <a:ext cx="2438095" cy="1466541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638263" y="1437211"/>
            <a:ext cx="10924228" cy="3192430"/>
            <a:chOff x="638263" y="1437211"/>
            <a:chExt cx="10924228" cy="3192430"/>
          </a:xfrm>
        </p:grpSpPr>
        <p:grpSp>
          <p:nvGrpSpPr>
            <p:cNvPr id="23" name="群組 22"/>
            <p:cNvGrpSpPr/>
            <p:nvPr/>
          </p:nvGrpSpPr>
          <p:grpSpPr>
            <a:xfrm>
              <a:off x="638263" y="1437211"/>
              <a:ext cx="10924228" cy="3192430"/>
              <a:chOff x="638263" y="1537256"/>
              <a:chExt cx="10924228" cy="3192430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63" y="1537256"/>
                <a:ext cx="4935633" cy="1639458"/>
              </a:xfrm>
              <a:prstGeom prst="rect">
                <a:avLst/>
              </a:prstGeom>
            </p:spPr>
          </p:pic>
          <p:pic>
            <p:nvPicPr>
              <p:cNvPr id="1026" name="Picture 2" descr="https://scontent-tpe1-1.xx.fbcdn.net/v/t35.0-12/24251063_1735800659778053_1941762174_o.png?oh=cf75df141e626087ac04312ea3a75267&amp;oe=5A641FB3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40" t="17129" r="36391" b="15263"/>
              <a:stretch/>
            </p:blipFill>
            <p:spPr bwMode="auto">
              <a:xfrm>
                <a:off x="5573896" y="1630983"/>
                <a:ext cx="2345229" cy="2947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782" y="3085775"/>
                <a:ext cx="4779918" cy="1643911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7923818" y="1566406"/>
                <a:ext cx="3638673" cy="3097034"/>
                <a:chOff x="8019321" y="1566406"/>
                <a:chExt cx="3543168" cy="2871599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339" t="26878" r="31870" b="26138"/>
                <a:stretch/>
              </p:blipFill>
              <p:spPr>
                <a:xfrm>
                  <a:off x="9726611" y="1566406"/>
                  <a:ext cx="1835878" cy="2871599"/>
                </a:xfrm>
                <a:prstGeom prst="rect">
                  <a:avLst/>
                </a:prstGeom>
              </p:spPr>
            </p:pic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13" t="26878" r="53896" b="26138"/>
                <a:stretch/>
              </p:blipFill>
              <p:spPr>
                <a:xfrm>
                  <a:off x="8019321" y="1566406"/>
                  <a:ext cx="1835880" cy="28715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astelsSmooth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1" t="19310" r="29511" b="52803"/>
            <a:stretch/>
          </p:blipFill>
          <p:spPr>
            <a:xfrm>
              <a:off x="3330575" y="1734292"/>
              <a:ext cx="790575" cy="457200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astelsSmooth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2" t="76917" r="8575" b="14949"/>
            <a:stretch/>
          </p:blipFill>
          <p:spPr>
            <a:xfrm>
              <a:off x="4034850" y="2706352"/>
              <a:ext cx="1112654" cy="133350"/>
            </a:xfrm>
            <a:prstGeom prst="rect">
              <a:avLst/>
            </a:prstGeom>
          </p:spPr>
        </p:pic>
        <p:pic>
          <p:nvPicPr>
            <p:cNvPr id="38" name="Picture 2" descr="https://scontent-tpe1-1.xx.fbcdn.net/v/t35.0-12/24251063_1735800659778053_1941762174_o.png?oh=cf75df141e626087ac04312ea3a75267&amp;oe=5A641FB3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astelsSmooth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23" t="63216" r="43193" b="24841"/>
            <a:stretch/>
          </p:blipFill>
          <p:spPr bwMode="auto">
            <a:xfrm>
              <a:off x="6005907" y="3547334"/>
              <a:ext cx="1332153" cy="52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s://scontent-tpe1-1.xx.fbcdn.net/v/t35.0-12/24251063_1735800659778053_1941762174_o.png?oh=cf75df141e626087ac04312ea3a75267&amp;oe=5A641FB3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astelsSmooth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8" t="75089" r="45355" b="19231"/>
            <a:stretch/>
          </p:blipFill>
          <p:spPr bwMode="auto">
            <a:xfrm>
              <a:off x="6438899" y="4068035"/>
              <a:ext cx="755651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astelsSmooth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7" t="32011" r="56068" b="31344"/>
            <a:stretch/>
          </p:blipFill>
          <p:spPr>
            <a:xfrm>
              <a:off x="8203063" y="1734292"/>
              <a:ext cx="1371600" cy="241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2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產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品形象設計</a:t>
            </a:r>
            <a:endParaRPr lang="zh-TW" altLang="en-US" sz="2400" spc="300" dirty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9" y="1814286"/>
            <a:ext cx="5154602" cy="343215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39" y="1801741"/>
            <a:ext cx="5167052" cy="34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產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品包</a:t>
            </a:r>
            <a:r>
              <a:rPr lang="zh-TW" altLang="en-US" sz="2400" spc="300" dirty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裝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設計</a:t>
            </a:r>
            <a:endParaRPr lang="zh-TW" altLang="en-US" sz="2400" spc="300" dirty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593272" y="1524000"/>
            <a:ext cx="11210202" cy="4247469"/>
            <a:chOff x="478972" y="1524000"/>
            <a:chExt cx="11210202" cy="4247469"/>
          </a:xfrm>
        </p:grpSpPr>
        <p:grpSp>
          <p:nvGrpSpPr>
            <p:cNvPr id="3" name="群組 2"/>
            <p:cNvGrpSpPr/>
            <p:nvPr/>
          </p:nvGrpSpPr>
          <p:grpSpPr>
            <a:xfrm>
              <a:off x="478972" y="2172181"/>
              <a:ext cx="6594618" cy="3455498"/>
              <a:chOff x="564035" y="1812515"/>
              <a:chExt cx="7788210" cy="4080925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EFC"/>
                  </a:clrFrom>
                  <a:clrTo>
                    <a:srgbClr val="FF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8"/>
              <a:stretch/>
            </p:blipFill>
            <p:spPr>
              <a:xfrm>
                <a:off x="564035" y="1812515"/>
                <a:ext cx="5301166" cy="4008147"/>
              </a:xfrm>
              <a:prstGeom prst="rect">
                <a:avLst/>
              </a:prstGeom>
            </p:spPr>
          </p:pic>
          <p:graphicFrame>
            <p:nvGraphicFramePr>
              <p:cNvPr id="15" name="物件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981596"/>
                  </p:ext>
                </p:extLst>
              </p:nvPr>
            </p:nvGraphicFramePr>
            <p:xfrm>
              <a:off x="5420918" y="1982330"/>
              <a:ext cx="2931327" cy="39111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Image" r:id="rId5" imgW="11199960" imgH="14945760" progId="Photoshop.Image.13">
                      <p:embed/>
                    </p:oleObj>
                  </mc:Choice>
                  <mc:Fallback>
                    <p:oleObj name="Image" r:id="rId5" imgW="11199960" imgH="14945760" progId="Photoshop.Image.1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420918" y="1982330"/>
                            <a:ext cx="2931327" cy="391111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" name="群組 4"/>
            <p:cNvGrpSpPr/>
            <p:nvPr/>
          </p:nvGrpSpPr>
          <p:grpSpPr>
            <a:xfrm>
              <a:off x="7073590" y="1524000"/>
              <a:ext cx="4615584" cy="4247469"/>
              <a:chOff x="7073590" y="1524000"/>
              <a:chExt cx="4615584" cy="4247469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7"/>
              <a:srcRect l="36918" t="22299" r="23647" b="11096"/>
              <a:stretch/>
            </p:blipFill>
            <p:spPr>
              <a:xfrm>
                <a:off x="7073590" y="1524000"/>
                <a:ext cx="4615584" cy="4247469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8"/>
              <a:srcRect l="36737" t="21995" r="48482" b="62976"/>
              <a:stretch/>
            </p:blipFill>
            <p:spPr>
              <a:xfrm>
                <a:off x="8744051" y="2478315"/>
                <a:ext cx="682172" cy="6386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464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806453" y="1357996"/>
            <a:ext cx="4843010" cy="4462576"/>
            <a:chOff x="309318" y="857250"/>
            <a:chExt cx="6295236" cy="5800725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69880" y="3226249"/>
              <a:ext cx="3434674" cy="327615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1531" b="7522"/>
            <a:stretch/>
          </p:blipFill>
          <p:spPr>
            <a:xfrm>
              <a:off x="309318" y="857250"/>
              <a:ext cx="4093427" cy="5800725"/>
            </a:xfrm>
            <a:prstGeom prst="rect">
              <a:avLst/>
            </a:prstGeom>
          </p:spPr>
        </p:pic>
      </p:grpSp>
      <p:grpSp>
        <p:nvGrpSpPr>
          <p:cNvPr id="28" name="群組 27"/>
          <p:cNvGrpSpPr/>
          <p:nvPr/>
        </p:nvGrpSpPr>
        <p:grpSpPr>
          <a:xfrm>
            <a:off x="5725667" y="3802743"/>
            <a:ext cx="5552586" cy="2016816"/>
            <a:chOff x="6095853" y="1843314"/>
            <a:chExt cx="7021711" cy="255043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853" y="1843314"/>
              <a:ext cx="2550433" cy="2550433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8686746" y="1843314"/>
              <a:ext cx="4430818" cy="2550433"/>
              <a:chOff x="-2706954" y="-8315223"/>
              <a:chExt cx="13963556" cy="8037594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706954" y="-8315223"/>
                <a:ext cx="7554129" cy="8037594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4861" y="-7870230"/>
                <a:ext cx="6511741" cy="6824306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角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色＆貼圖設計</a:t>
            </a:r>
            <a:endParaRPr lang="zh-TW" altLang="en-US" sz="2400" spc="300" dirty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5655720" y="888121"/>
            <a:ext cx="5534646" cy="2501900"/>
            <a:chOff x="6273800" y="3708399"/>
            <a:chExt cx="4916566" cy="2222501"/>
          </a:xfrm>
        </p:grpSpPr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258" t="17488" r="12976" b="13073"/>
            <a:stretch/>
          </p:blipFill>
          <p:spPr>
            <a:xfrm>
              <a:off x="8840866" y="3708399"/>
              <a:ext cx="2349500" cy="2222501"/>
            </a:xfrm>
            <a:prstGeom prst="rect">
              <a:avLst/>
            </a:prstGeom>
          </p:spPr>
        </p:pic>
        <p:pic>
          <p:nvPicPr>
            <p:cNvPr id="56" name="圖片 55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800" t="17114" r="11555" b="14377"/>
            <a:stretch/>
          </p:blipFill>
          <p:spPr>
            <a:xfrm>
              <a:off x="6273800" y="3721099"/>
              <a:ext cx="2476500" cy="218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19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海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報</a:t>
            </a:r>
            <a:r>
              <a:rPr lang="en-US" altLang="zh-TW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&amp;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傳單設計</a:t>
            </a:r>
            <a:endParaRPr lang="en-US" altLang="zh-TW" sz="2400" spc="300" dirty="0" smtClean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pic>
        <p:nvPicPr>
          <p:cNvPr id="2050" name="Picture 2" descr="圖像裡可能有一或多人和文字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1436916"/>
            <a:ext cx="1796602" cy="24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03" y="4001522"/>
            <a:ext cx="2111254" cy="17798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45" y="4001523"/>
            <a:ext cx="2517563" cy="17798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26" y="3980459"/>
            <a:ext cx="2547358" cy="180086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8263" y="1436915"/>
            <a:ext cx="10717293" cy="4344413"/>
            <a:chOff x="638263" y="1436915"/>
            <a:chExt cx="10717293" cy="4344413"/>
          </a:xfrm>
        </p:grpSpPr>
        <p:grpSp>
          <p:nvGrpSpPr>
            <p:cNvPr id="18" name="群組 17"/>
            <p:cNvGrpSpPr/>
            <p:nvPr/>
          </p:nvGrpSpPr>
          <p:grpSpPr>
            <a:xfrm>
              <a:off x="638263" y="1436915"/>
              <a:ext cx="10717293" cy="4344413"/>
              <a:chOff x="738117" y="1538512"/>
              <a:chExt cx="11433409" cy="4634701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4310340" y="1538512"/>
                <a:ext cx="7861186" cy="2619349"/>
                <a:chOff x="966079" y="1538512"/>
                <a:chExt cx="7861186" cy="2619349"/>
              </a:xfrm>
            </p:grpSpPr>
            <p:pic>
              <p:nvPicPr>
                <p:cNvPr id="9" name="圖片 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079" y="1538513"/>
                  <a:ext cx="2001538" cy="2619348"/>
                </a:xfrm>
                <a:prstGeom prst="rect">
                  <a:avLst/>
                </a:prstGeom>
              </p:spPr>
            </p:pic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3401" y="1538512"/>
                  <a:ext cx="3713864" cy="2619349"/>
                </a:xfrm>
                <a:prstGeom prst="rect">
                  <a:avLst/>
                </a:prstGeom>
              </p:spPr>
            </p:pic>
          </p:grp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117" y="1538512"/>
                <a:ext cx="3257767" cy="4634701"/>
              </a:xfrm>
              <a:prstGeom prst="rect">
                <a:avLst/>
              </a:prstGeom>
              <a:effectLst>
                <a:outerShdw blurRad="1016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9" t="6152" r="14279" b="58545"/>
            <a:stretch/>
          </p:blipFill>
          <p:spPr>
            <a:xfrm>
              <a:off x="10086974" y="1581150"/>
              <a:ext cx="771525" cy="866775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6" t="60514" r="60317" b="-342"/>
            <a:stretch/>
          </p:blipFill>
          <p:spPr>
            <a:xfrm>
              <a:off x="8063203" y="2921000"/>
              <a:ext cx="1181100" cy="97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5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大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圖輸出</a:t>
            </a:r>
            <a:r>
              <a:rPr lang="en-US" altLang="zh-TW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(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帆布、立牌</a:t>
            </a:r>
            <a:r>
              <a:rPr lang="en-US" altLang="zh-TW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)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749301" y="1604566"/>
            <a:ext cx="4824185" cy="4344414"/>
            <a:chOff x="6969615" y="581669"/>
            <a:chExt cx="5457067" cy="4541874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4170" y="581670"/>
              <a:ext cx="1702512" cy="4540032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3" t="5613" r="12089" b="6441"/>
            <a:stretch/>
          </p:blipFill>
          <p:spPr>
            <a:xfrm>
              <a:off x="6969615" y="581669"/>
              <a:ext cx="1700213" cy="454187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858" y="581671"/>
              <a:ext cx="1700282" cy="45339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</p:spPr>
        </p:pic>
      </p:grpSp>
      <p:grpSp>
        <p:nvGrpSpPr>
          <p:cNvPr id="4" name="群組 3"/>
          <p:cNvGrpSpPr/>
          <p:nvPr/>
        </p:nvGrpSpPr>
        <p:grpSpPr>
          <a:xfrm>
            <a:off x="5992219" y="1604566"/>
            <a:ext cx="5299896" cy="4344414"/>
            <a:chOff x="5992219" y="1669143"/>
            <a:chExt cx="5299896" cy="434441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219" y="1669143"/>
              <a:ext cx="5299896" cy="1553028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797" y="3425371"/>
              <a:ext cx="5284867" cy="2588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7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8263" y="585477"/>
            <a:ext cx="111038" cy="464737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22649" r="16608" b="23595"/>
          <a:stretch/>
        </p:blipFill>
        <p:spPr>
          <a:xfrm>
            <a:off x="10425985" y="6013557"/>
            <a:ext cx="1528763" cy="6715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49647"/>
            <a:ext cx="12192000" cy="108353"/>
          </a:xfrm>
          <a:prstGeom prst="rect">
            <a:avLst/>
          </a:prstGeom>
          <a:solidFill>
            <a:srgbClr val="8E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ED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3459" y="447056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戶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外指標系</a:t>
            </a:r>
            <a:r>
              <a:rPr lang="zh-TW" altLang="en-US" sz="2400" spc="300" dirty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統</a:t>
            </a:r>
            <a:r>
              <a:rPr lang="zh-TW" altLang="en-US" sz="2400" spc="300" dirty="0" smtClean="0">
                <a:solidFill>
                  <a:srgbClr val="979492"/>
                </a:solidFill>
                <a:latin typeface="華康儷宋 Std W5" panose="02020500000000000000" pitchFamily="18" charset="-120"/>
                <a:ea typeface="華康儷宋 Std W5" panose="02020500000000000000" pitchFamily="18" charset="-120"/>
              </a:rPr>
              <a:t>設計</a:t>
            </a:r>
            <a:endParaRPr lang="en-US" altLang="zh-TW" sz="2400" spc="300" dirty="0" smtClean="0">
              <a:solidFill>
                <a:srgbClr val="979492"/>
              </a:solidFill>
              <a:latin typeface="華康儷宋 Std W5" panose="02020500000000000000" pitchFamily="18" charset="-120"/>
              <a:ea typeface="華康儷宋 Std W5" panose="02020500000000000000" pitchFamily="18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6570901" y="768115"/>
            <a:ext cx="4706700" cy="4943852"/>
            <a:chOff x="6570901" y="956797"/>
            <a:chExt cx="4706700" cy="4943852"/>
          </a:xfrm>
        </p:grpSpPr>
        <p:grpSp>
          <p:nvGrpSpPr>
            <p:cNvPr id="16" name="群組 15"/>
            <p:cNvGrpSpPr/>
            <p:nvPr/>
          </p:nvGrpSpPr>
          <p:grpSpPr>
            <a:xfrm>
              <a:off x="6805057" y="956797"/>
              <a:ext cx="4472544" cy="2380275"/>
              <a:chOff x="853460" y="1486929"/>
              <a:chExt cx="4221064" cy="2246438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3"/>
              <a:srcRect l="34782" t="23556" r="33064" b="8875"/>
              <a:stretch/>
            </p:blipFill>
            <p:spPr>
              <a:xfrm>
                <a:off x="853460" y="1486929"/>
                <a:ext cx="842414" cy="2246438"/>
              </a:xfrm>
              <a:prstGeom prst="rect">
                <a:avLst/>
              </a:prstGeom>
            </p:spPr>
          </p:pic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5364" y="1590427"/>
                <a:ext cx="2929160" cy="2099398"/>
              </a:xfrm>
              <a:prstGeom prst="rect">
                <a:avLst/>
              </a:prstGeom>
            </p:spPr>
          </p:pic>
        </p:grpSp>
        <p:grpSp>
          <p:nvGrpSpPr>
            <p:cNvPr id="15" name="群組 14"/>
            <p:cNvGrpSpPr/>
            <p:nvPr/>
          </p:nvGrpSpPr>
          <p:grpSpPr>
            <a:xfrm>
              <a:off x="6570901" y="3496116"/>
              <a:ext cx="4700935" cy="2404533"/>
              <a:chOff x="6428691" y="1413847"/>
              <a:chExt cx="4446087" cy="2274177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8691" y="1413847"/>
                <a:ext cx="1205453" cy="2274177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8115" y="1591641"/>
                <a:ext cx="2916663" cy="2080487"/>
              </a:xfrm>
              <a:prstGeom prst="rect">
                <a:avLst/>
              </a:prstGeom>
            </p:spPr>
          </p:pic>
        </p:grpSp>
      </p:grpSp>
      <p:grpSp>
        <p:nvGrpSpPr>
          <p:cNvPr id="19" name="群組 18"/>
          <p:cNvGrpSpPr/>
          <p:nvPr/>
        </p:nvGrpSpPr>
        <p:grpSpPr>
          <a:xfrm>
            <a:off x="638263" y="1889322"/>
            <a:ext cx="5559567" cy="3744345"/>
            <a:chOff x="638263" y="1889322"/>
            <a:chExt cx="5559567" cy="374434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63" y="1889323"/>
              <a:ext cx="2647831" cy="3744344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91" y="1889322"/>
              <a:ext cx="2819039" cy="374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32</Words>
  <Application>Microsoft Office PowerPoint</Application>
  <PresentationFormat>寬螢幕</PresentationFormat>
  <Paragraphs>8</Paragraphs>
  <Slides>8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華康儷宋 Std W5</vt:lpstr>
      <vt:lpstr>新細明體</vt:lpstr>
      <vt:lpstr>Arial</vt:lpstr>
      <vt:lpstr>Calibri</vt:lpstr>
      <vt:lpstr>Calibri Light</vt:lpstr>
      <vt:lpstr>Office 佈景主題</vt:lpstr>
      <vt:lpstr>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Miya .</dc:creator>
  <cp:lastModifiedBy>Miya .</cp:lastModifiedBy>
  <cp:revision>51</cp:revision>
  <dcterms:created xsi:type="dcterms:W3CDTF">2018-01-19T13:19:44Z</dcterms:created>
  <dcterms:modified xsi:type="dcterms:W3CDTF">2018-01-19T18:02:35Z</dcterms:modified>
</cp:coreProperties>
</file>